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5829"/>
    <a:srgbClr val="6E207B"/>
    <a:srgbClr val="4FBB46"/>
    <a:srgbClr val="FF8137"/>
    <a:srgbClr val="0073E7"/>
    <a:srgbClr val="D40000"/>
    <a:srgbClr val="8A1FD2"/>
    <a:srgbClr val="39D246"/>
    <a:srgbClr val="FFAF1F"/>
    <a:srgbClr val="DE00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948" y="-1644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687E-C0CC-084A-AA66-996BA19B0040}" type="datetimeFigureOut">
              <a:rPr lang="en-US" smtClean="0"/>
              <a:pPr/>
              <a:t>8/1/2022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A86F3-CC16-894B-9D28-C01B2C722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687E-C0CC-084A-AA66-996BA19B0040}" type="datetimeFigureOut">
              <a:rPr lang="en-US" smtClean="0"/>
              <a:pPr/>
              <a:t>8/1/2022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A86F3-CC16-894B-9D28-C01B2C722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687E-C0CC-084A-AA66-996BA19B0040}" type="datetimeFigureOut">
              <a:rPr lang="en-US" smtClean="0"/>
              <a:pPr/>
              <a:t>8/1/2022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A86F3-CC16-894B-9D28-C01B2C722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687E-C0CC-084A-AA66-996BA19B0040}" type="datetimeFigureOut">
              <a:rPr lang="en-US" smtClean="0"/>
              <a:pPr/>
              <a:t>8/1/2022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A86F3-CC16-894B-9D28-C01B2C722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687E-C0CC-084A-AA66-996BA19B0040}" type="datetimeFigureOut">
              <a:rPr lang="en-US" smtClean="0"/>
              <a:pPr/>
              <a:t>8/1/2022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A86F3-CC16-894B-9D28-C01B2C722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687E-C0CC-084A-AA66-996BA19B0040}" type="datetimeFigureOut">
              <a:rPr lang="en-US" smtClean="0"/>
              <a:pPr/>
              <a:t>8/1/2022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A86F3-CC16-894B-9D28-C01B2C722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687E-C0CC-084A-AA66-996BA19B0040}" type="datetimeFigureOut">
              <a:rPr lang="en-US" smtClean="0"/>
              <a:pPr/>
              <a:t>8/1/2022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A86F3-CC16-894B-9D28-C01B2C722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687E-C0CC-084A-AA66-996BA19B0040}" type="datetimeFigureOut">
              <a:rPr lang="en-US" smtClean="0"/>
              <a:pPr/>
              <a:t>8/1/2022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A86F3-CC16-894B-9D28-C01B2C722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687E-C0CC-084A-AA66-996BA19B0040}" type="datetimeFigureOut">
              <a:rPr lang="en-US" smtClean="0"/>
              <a:pPr/>
              <a:t>8/1/2022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A86F3-CC16-894B-9D28-C01B2C722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687E-C0CC-084A-AA66-996BA19B0040}" type="datetimeFigureOut">
              <a:rPr lang="en-US" smtClean="0"/>
              <a:pPr/>
              <a:t>8/1/2022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A86F3-CC16-894B-9D28-C01B2C722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687E-C0CC-084A-AA66-996BA19B0040}" type="datetimeFigureOut">
              <a:rPr lang="en-US" smtClean="0"/>
              <a:pPr/>
              <a:t>8/1/2022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A86F3-CC16-894B-9D28-C01B2C722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D687E-C0CC-084A-AA66-996BA19B0040}" type="datetimeFigureOut">
              <a:rPr lang="en-US" smtClean="0"/>
              <a:pPr/>
              <a:t>8/1/2022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A86F3-CC16-894B-9D28-C01B2C722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lid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" y="0"/>
            <a:ext cx="7772400" cy="10058400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938067" y="801373"/>
            <a:ext cx="3500844" cy="6840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KG Red Hands" panose="02000505000000020004" pitchFamily="2" charset="0"/>
                <a:ea typeface="HelloChalkTalk" panose="02000603000000000000" pitchFamily="2" charset="0"/>
              </a:rPr>
              <a:t>Mrs. Pantall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192" y="932349"/>
            <a:ext cx="1058189" cy="8217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KG Shake it Off Chunky" panose="02000000000000000000" pitchFamily="2" charset="0"/>
                <a:cs typeface="Century Gothic"/>
              </a:rPr>
              <a:t>K</a:t>
            </a:r>
            <a:endParaRPr lang="en-US" sz="2400" dirty="0">
              <a:latin typeface="KG Shake it Off Chunky" panose="02000000000000000000" pitchFamily="2" charset="0"/>
              <a:cs typeface="Century Gothic"/>
            </a:endParaRPr>
          </a:p>
          <a:p>
            <a:pPr algn="ctr"/>
            <a:r>
              <a:rPr lang="en-US" sz="2400" dirty="0" err="1">
                <a:latin typeface="KG Shake it Off Chunky" panose="02000000000000000000" pitchFamily="2" charset="0"/>
                <a:cs typeface="Century Gothic"/>
              </a:rPr>
              <a:t>i</a:t>
            </a:r>
            <a:endParaRPr lang="en-US" sz="2400" dirty="0">
              <a:latin typeface="KG Shake it Off Chunky" panose="02000000000000000000" pitchFamily="2" charset="0"/>
              <a:cs typeface="Century Gothic"/>
            </a:endParaRPr>
          </a:p>
          <a:p>
            <a:pPr algn="ctr"/>
            <a:r>
              <a:rPr lang="en-US" sz="2400" dirty="0">
                <a:latin typeface="KG Shake it Off Chunky" panose="02000000000000000000" pitchFamily="2" charset="0"/>
                <a:cs typeface="Century Gothic"/>
              </a:rPr>
              <a:t>n</a:t>
            </a:r>
          </a:p>
          <a:p>
            <a:pPr algn="ctr"/>
            <a:r>
              <a:rPr lang="en-US" sz="2400" dirty="0" err="1">
                <a:latin typeface="KG Shake it Off Chunky" panose="02000000000000000000" pitchFamily="2" charset="0"/>
                <a:cs typeface="Century Gothic"/>
              </a:rPr>
              <a:t>d</a:t>
            </a:r>
            <a:endParaRPr lang="en-US" sz="2400" dirty="0">
              <a:latin typeface="KG Shake it Off Chunky" panose="02000000000000000000" pitchFamily="2" charset="0"/>
              <a:cs typeface="Century Gothic"/>
            </a:endParaRPr>
          </a:p>
          <a:p>
            <a:pPr algn="ctr"/>
            <a:r>
              <a:rPr lang="en-US" sz="2400" dirty="0" err="1">
                <a:latin typeface="KG Shake it Off Chunky" panose="02000000000000000000" pitchFamily="2" charset="0"/>
                <a:cs typeface="Century Gothic"/>
              </a:rPr>
              <a:t>e</a:t>
            </a:r>
            <a:endParaRPr lang="en-US" sz="2400" dirty="0">
              <a:latin typeface="KG Shake it Off Chunky" panose="02000000000000000000" pitchFamily="2" charset="0"/>
              <a:cs typeface="Century Gothic"/>
            </a:endParaRPr>
          </a:p>
          <a:p>
            <a:pPr algn="ctr"/>
            <a:r>
              <a:rPr lang="en-US" sz="2400" dirty="0">
                <a:latin typeface="KG Shake it Off Chunky" panose="02000000000000000000" pitchFamily="2" charset="0"/>
                <a:cs typeface="Century Gothic"/>
              </a:rPr>
              <a:t>r</a:t>
            </a:r>
          </a:p>
          <a:p>
            <a:pPr algn="ctr"/>
            <a:r>
              <a:rPr lang="en-US" sz="2400" dirty="0">
                <a:latin typeface="KG Shake it Off Chunky" panose="02000000000000000000" pitchFamily="2" charset="0"/>
                <a:cs typeface="Century Gothic"/>
              </a:rPr>
              <a:t>g</a:t>
            </a:r>
          </a:p>
          <a:p>
            <a:pPr algn="ctr"/>
            <a:r>
              <a:rPr lang="en-US" sz="2400" dirty="0" err="1">
                <a:latin typeface="KG Shake it Off Chunky" panose="02000000000000000000" pitchFamily="2" charset="0"/>
                <a:cs typeface="Century Gothic"/>
              </a:rPr>
              <a:t>a</a:t>
            </a:r>
            <a:endParaRPr lang="en-US" sz="2400" dirty="0">
              <a:latin typeface="KG Shake it Off Chunky" panose="02000000000000000000" pitchFamily="2" charset="0"/>
              <a:cs typeface="Century Gothic"/>
            </a:endParaRPr>
          </a:p>
          <a:p>
            <a:pPr algn="ctr"/>
            <a:r>
              <a:rPr lang="en-US" sz="2400" dirty="0">
                <a:latin typeface="KG Shake it Off Chunky" panose="02000000000000000000" pitchFamily="2" charset="0"/>
                <a:cs typeface="Century Gothic"/>
              </a:rPr>
              <a:t>r</a:t>
            </a:r>
          </a:p>
          <a:p>
            <a:pPr algn="ctr"/>
            <a:r>
              <a:rPr lang="en-US" sz="2400" dirty="0" err="1">
                <a:latin typeface="KG Shake it Off Chunky" panose="02000000000000000000" pitchFamily="2" charset="0"/>
                <a:cs typeface="Century Gothic"/>
              </a:rPr>
              <a:t>t</a:t>
            </a:r>
            <a:endParaRPr lang="en-US" sz="2400" dirty="0">
              <a:latin typeface="KG Shake it Off Chunky" panose="02000000000000000000" pitchFamily="2" charset="0"/>
              <a:cs typeface="Century Gothic"/>
            </a:endParaRPr>
          </a:p>
          <a:p>
            <a:pPr algn="ctr"/>
            <a:r>
              <a:rPr lang="en-US" sz="2400" dirty="0">
                <a:latin typeface="KG Shake it Off Chunky" panose="02000000000000000000" pitchFamily="2" charset="0"/>
                <a:cs typeface="Century Gothic"/>
              </a:rPr>
              <a:t>e</a:t>
            </a:r>
          </a:p>
          <a:p>
            <a:pPr algn="ctr"/>
            <a:r>
              <a:rPr lang="en-US" sz="2400" dirty="0">
                <a:latin typeface="KG Shake it Off Chunky" panose="02000000000000000000" pitchFamily="2" charset="0"/>
                <a:cs typeface="Century Gothic"/>
              </a:rPr>
              <a:t>n</a:t>
            </a:r>
          </a:p>
          <a:p>
            <a:pPr algn="ctr"/>
            <a:endParaRPr lang="en-US" sz="2400" dirty="0">
              <a:latin typeface="KG Shake it Off Chunky" panose="02000000000000000000" pitchFamily="2" charset="0"/>
              <a:cs typeface="Century Gothic"/>
            </a:endParaRPr>
          </a:p>
          <a:p>
            <a:pPr algn="ctr"/>
            <a:r>
              <a:rPr lang="en-US" sz="2400" dirty="0">
                <a:latin typeface="KG Shake it Off Chunky" panose="02000000000000000000" pitchFamily="2" charset="0"/>
                <a:cs typeface="Century Gothic"/>
              </a:rPr>
              <a:t>R</a:t>
            </a:r>
          </a:p>
          <a:p>
            <a:pPr algn="ctr"/>
            <a:r>
              <a:rPr lang="en-US" sz="2400" dirty="0">
                <a:latin typeface="KG Shake it Off Chunky" panose="02000000000000000000" pitchFamily="2" charset="0"/>
                <a:cs typeface="Century Gothic"/>
              </a:rPr>
              <a:t>e</a:t>
            </a:r>
          </a:p>
          <a:p>
            <a:pPr algn="ctr"/>
            <a:r>
              <a:rPr lang="en-US" sz="2400" dirty="0">
                <a:latin typeface="KG Shake it Off Chunky" panose="02000000000000000000" pitchFamily="2" charset="0"/>
                <a:cs typeface="Century Gothic"/>
              </a:rPr>
              <a:t>a</a:t>
            </a:r>
          </a:p>
          <a:p>
            <a:pPr algn="ctr"/>
            <a:r>
              <a:rPr lang="en-US" sz="2400" dirty="0">
                <a:latin typeface="KG Shake it Off Chunky" panose="02000000000000000000" pitchFamily="2" charset="0"/>
                <a:cs typeface="Century Gothic"/>
              </a:rPr>
              <a:t>d</a:t>
            </a:r>
          </a:p>
          <a:p>
            <a:pPr algn="ctr"/>
            <a:r>
              <a:rPr lang="en-US" sz="2400" dirty="0">
                <a:latin typeface="KG Shake it Off Chunky" panose="02000000000000000000" pitchFamily="2" charset="0"/>
                <a:cs typeface="Century Gothic"/>
              </a:rPr>
              <a:t>i</a:t>
            </a:r>
          </a:p>
          <a:p>
            <a:pPr algn="ctr"/>
            <a:r>
              <a:rPr lang="en-US" sz="2400" dirty="0">
                <a:latin typeface="KG Shake it Off Chunky" panose="02000000000000000000" pitchFamily="2" charset="0"/>
                <a:cs typeface="Century Gothic"/>
              </a:rPr>
              <a:t>n</a:t>
            </a:r>
          </a:p>
          <a:p>
            <a:pPr algn="ctr"/>
            <a:r>
              <a:rPr lang="en-US" sz="2400" dirty="0">
                <a:latin typeface="KG Shake it Off Chunky" panose="02000000000000000000" pitchFamily="2" charset="0"/>
                <a:cs typeface="Century Gothic"/>
              </a:rPr>
              <a:t>e</a:t>
            </a:r>
          </a:p>
          <a:p>
            <a:pPr algn="ctr"/>
            <a:r>
              <a:rPr lang="en-US" sz="2400" dirty="0">
                <a:latin typeface="KG Shake it Off Chunky" panose="02000000000000000000" pitchFamily="2" charset="0"/>
                <a:cs typeface="Century Gothic"/>
              </a:rPr>
              <a:t>s</a:t>
            </a:r>
          </a:p>
          <a:p>
            <a:pPr algn="ctr"/>
            <a:r>
              <a:rPr lang="en-US" sz="2400" dirty="0">
                <a:latin typeface="KG Shake it Off Chunky" panose="02000000000000000000" pitchFamily="2" charset="0"/>
                <a:cs typeface="Century Gothic"/>
              </a:rPr>
              <a:t>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27486" y="1777802"/>
            <a:ext cx="28571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entury Gothic"/>
                <a:cs typeface="Century Gothic"/>
              </a:rPr>
              <a:t>insert picture </a:t>
            </a:r>
          </a:p>
          <a:p>
            <a:pPr algn="ctr"/>
            <a:r>
              <a:rPr lang="en-US" dirty="0">
                <a:latin typeface="Century Gothic"/>
                <a:cs typeface="Century Gothic"/>
              </a:rPr>
              <a:t>here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390351" y="4457374"/>
            <a:ext cx="9735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DJ Crayon" panose="00000400000000000000" pitchFamily="2" charset="0"/>
                <a:cs typeface="Century Gothic"/>
              </a:rPr>
              <a:t> </a:t>
            </a:r>
            <a:r>
              <a:rPr lang="en-US" sz="1400" b="1" dirty="0">
                <a:latin typeface="KG Shake it Off Chunky" panose="02000000000000000000" pitchFamily="2" charset="0"/>
                <a:cs typeface="Century Gothic"/>
              </a:rPr>
              <a:t>28th</a:t>
            </a:r>
            <a:endParaRPr lang="en-US" sz="1400" b="1" dirty="0">
              <a:latin typeface="KG Shake it Off Chunky" panose="02000000000000000000" pitchFamily="2" charset="0"/>
              <a:ea typeface="HelloChalkTalk" panose="02000603000000000000" pitchFamily="2" charset="0"/>
              <a:cs typeface="Century Gothic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10410" y="5523946"/>
            <a:ext cx="2857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KG The Last Time" panose="02000505000000020004" pitchFamily="2" charset="0"/>
                <a:ea typeface="HelloChalkTalk" panose="02000603000000000000" pitchFamily="2" charset="0"/>
                <a:cs typeface="Century Gothic"/>
              </a:rPr>
              <a:t>Middle Tennessee State University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03100" y="7020027"/>
            <a:ext cx="2857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KG The Last Time" panose="02000505000000020004" pitchFamily="2" charset="0"/>
                <a:ea typeface="HelloChalkTalk" panose="02000603000000000000" pitchFamily="2" charset="0"/>
                <a:cs typeface="Century Gothic"/>
              </a:rPr>
              <a:t>A librarian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571690" y="4624371"/>
            <a:ext cx="166284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solidFill>
                  <a:srgbClr val="FFFF00"/>
                </a:solidFill>
                <a:latin typeface="HelloBigDeal" panose="02000603000000000000" pitchFamily="2" charset="0"/>
                <a:ea typeface="HelloBigDeal" panose="02000603000000000000" pitchFamily="2" charset="0"/>
                <a:cs typeface="Century Gothic"/>
              </a:rPr>
              <a:t>Yellow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64022" y="5229941"/>
            <a:ext cx="17129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HelloBigDeal" panose="02000603000000000000" pitchFamily="2" charset="0"/>
                <a:ea typeface="HelloBigDeal" panose="02000603000000000000" pitchFamily="2" charset="0"/>
                <a:cs typeface="Century Gothic"/>
              </a:rPr>
              <a:t>Ice Cream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437333" y="6225714"/>
            <a:ext cx="1847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HelloBigDeal" panose="02000603000000000000" pitchFamily="2" charset="0"/>
                <a:ea typeface="HelloBigDeal" panose="02000603000000000000" pitchFamily="2" charset="0"/>
                <a:cs typeface="Century Gothic"/>
              </a:rPr>
              <a:t>The Giving Tree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781968" y="7072378"/>
            <a:ext cx="15026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HelloBigDeal" panose="02000603000000000000" pitchFamily="2" charset="0"/>
                <a:ea typeface="HelloBigDeal" panose="02000603000000000000" pitchFamily="2" charset="0"/>
                <a:cs typeface="Century Gothic"/>
              </a:rPr>
              <a:t>Math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645099" y="8092361"/>
            <a:ext cx="17721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HelloBigDeal" panose="02000603000000000000" pitchFamily="2" charset="0"/>
                <a:ea typeface="HelloBigDeal" panose="02000603000000000000" pitchFamily="2" charset="0"/>
                <a:cs typeface="Century Gothic"/>
              </a:rPr>
              <a:t>Reading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8215" y="1680675"/>
            <a:ext cx="3151995" cy="24246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03100" y="8486757"/>
            <a:ext cx="2722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KG The Last Time" panose="02000505000000020004" pitchFamily="2" charset="0"/>
                <a:ea typeface="HelloChalkTalk" panose="02000603000000000000" pitchFamily="2" charset="0"/>
              </a:rPr>
              <a:t>that it matters.</a:t>
            </a:r>
          </a:p>
          <a:p>
            <a:pPr algn="ctr"/>
            <a:r>
              <a:rPr lang="en-US" sz="1400" b="1" dirty="0">
                <a:latin typeface="KG The Last Time" panose="02000505000000020004" pitchFamily="2" charset="0"/>
                <a:ea typeface="HelloChalkTalk" panose="02000603000000000000" pitchFamily="2" charset="0"/>
              </a:rPr>
              <a:t>The hardest part is that every moment matters every day.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71690" y="8900176"/>
            <a:ext cx="2067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HelloBigDeal" panose="02000603000000000000" pitchFamily="2" charset="0"/>
                <a:ea typeface="HelloBigDeal" panose="02000603000000000000" pitchFamily="2" charset="0"/>
              </a:rPr>
              <a:t>Shopping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54978" y="976023"/>
            <a:ext cx="2565725" cy="25657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1157</TotalTime>
  <Words>59</Words>
  <Application>Microsoft Office PowerPoint</Application>
  <PresentationFormat>Custom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Century Gothic</vt:lpstr>
      <vt:lpstr>DJ Crayon</vt:lpstr>
      <vt:lpstr>HelloBigDeal</vt:lpstr>
      <vt:lpstr>KG Red Hands</vt:lpstr>
      <vt:lpstr>KG Shake it Off Chunky</vt:lpstr>
      <vt:lpstr>KG The Last Time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Victoria Lally</dc:creator>
  <cp:lastModifiedBy>Christi Pantall</cp:lastModifiedBy>
  <cp:revision>14</cp:revision>
  <cp:lastPrinted>2018-07-08T23:06:11Z</cp:lastPrinted>
  <dcterms:created xsi:type="dcterms:W3CDTF">2015-06-26T05:32:25Z</dcterms:created>
  <dcterms:modified xsi:type="dcterms:W3CDTF">2022-08-01T15:00:41Z</dcterms:modified>
</cp:coreProperties>
</file>